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64" r:id="rId3"/>
    <p:sldId id="257" r:id="rId4"/>
    <p:sldId id="258" r:id="rId5"/>
    <p:sldId id="259" r:id="rId6"/>
    <p:sldId id="260" r:id="rId7"/>
    <p:sldId id="261" r:id="rId8"/>
    <p:sldId id="263" r:id="rId9"/>
    <p:sldId id="265" r:id="rId10"/>
    <p:sldId id="266" r:id="rId11"/>
    <p:sldId id="267" r:id="rId12"/>
    <p:sldId id="269" r:id="rId13"/>
    <p:sldId id="268" r:id="rId14"/>
    <p:sldId id="270" r:id="rId1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46" d="100"/>
          <a:sy n="46" d="100"/>
        </p:scale>
        <p:origin x="-75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1">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2"/>
          <a:stretch>
            <a:fillRect/>
          </a:stretch>
        </p:blipFill>
        <p:spPr>
          <a:xfrm>
            <a:off x="272374" y="233464"/>
            <a:ext cx="1715094" cy="17902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7jR_24Dcev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p:nvPr/>
        </p:nvSpPr>
        <p:spPr>
          <a:xfrm>
            <a:off x="16289078" y="0"/>
            <a:ext cx="1998921"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3976577" y="3086100"/>
            <a:ext cx="9229060" cy="23390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pic>
        <p:nvPicPr>
          <p:cNvPr id="1026" name="Picture 2"/>
          <p:cNvPicPr>
            <a:picLocks noChangeAspect="1" noChangeArrowheads="1"/>
          </p:cNvPicPr>
          <p:nvPr/>
        </p:nvPicPr>
        <p:blipFill>
          <a:blip r:embed="rId4"/>
          <a:srcRect/>
          <a:stretch>
            <a:fillRect/>
          </a:stretch>
        </p:blipFill>
        <p:spPr bwMode="auto">
          <a:xfrm>
            <a:off x="-360948" y="1612231"/>
            <a:ext cx="18648947" cy="86747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endParaRPr lang="en-IN" dirty="0"/>
          </a:p>
        </p:txBody>
      </p:sp>
      <p:sp>
        <p:nvSpPr>
          <p:cNvPr id="3" name="Text Placeholder 2"/>
          <p:cNvSpPr>
            <a:spLocks noGrp="1"/>
          </p:cNvSpPr>
          <p:nvPr>
            <p:ph type="body" idx="1"/>
          </p:nvPr>
        </p:nvSpPr>
        <p:spPr>
          <a:xfrm>
            <a:off x="457200" y="0"/>
            <a:ext cx="14125074" cy="1973179"/>
          </a:xfrm>
        </p:spPr>
        <p:txBody>
          <a:bodyPr>
            <a:noAutofit/>
          </a:bodyPr>
          <a:lstStyle/>
          <a:p>
            <a:pPr algn="ctr">
              <a:buNone/>
            </a:pPr>
            <a:r>
              <a:rPr lang="en-IN" sz="3600" b="1" dirty="0" smtClean="0">
                <a:solidFill>
                  <a:srgbClr val="FF0000"/>
                </a:solidFill>
              </a:rPr>
              <a:t>ANDAMAN AND NICOBAR ISLANDS</a:t>
            </a:r>
            <a:endParaRPr lang="en-IN" sz="3600" b="1" dirty="0">
              <a:solidFill>
                <a:srgbClr val="FF0000"/>
              </a:solidFill>
            </a:endParaRPr>
          </a:p>
        </p:txBody>
      </p:sp>
      <p:sp>
        <p:nvSpPr>
          <p:cNvPr id="6" name="Text Placeholder 5"/>
          <p:cNvSpPr>
            <a:spLocks noGrp="1"/>
          </p:cNvSpPr>
          <p:nvPr>
            <p:ph type="body" idx="2"/>
          </p:nvPr>
        </p:nvSpPr>
        <p:spPr>
          <a:xfrm>
            <a:off x="4648200" y="1058780"/>
            <a:ext cx="10439400" cy="5067384"/>
          </a:xfrm>
        </p:spPr>
        <p:txBody>
          <a:bodyPr/>
          <a:lstStyle/>
          <a:p>
            <a:r>
              <a:rPr lang="en-IN" dirty="0" smtClean="0"/>
              <a:t>ANDAMAN AND NICOBAR ARE IN BAY OF BENGAL.</a:t>
            </a:r>
          </a:p>
          <a:p>
            <a:r>
              <a:rPr lang="en-IN" dirty="0" smtClean="0"/>
              <a:t>TEN DEGREE CHANNEL SEPARATES ANDAMAN AND NICOBAR.</a:t>
            </a:r>
          </a:p>
          <a:p>
            <a:r>
              <a:rPr lang="en-IN" dirty="0" smtClean="0"/>
              <a:t>FISHING AND FARMING  ARE MAIN OCCUPATIONS.</a:t>
            </a:r>
          </a:p>
          <a:p>
            <a:r>
              <a:rPr lang="en-IN" dirty="0" smtClean="0"/>
              <a:t>RICE IS THE MAIN CROP.</a:t>
            </a:r>
          </a:p>
          <a:p>
            <a:r>
              <a:rPr lang="en-IN" dirty="0" smtClean="0"/>
              <a:t>COCONUT AND ARECANUT ARE GROWN IN NICOBAR ISLANDS.</a:t>
            </a:r>
          </a:p>
          <a:p>
            <a:r>
              <a:rPr lang="en-IN" dirty="0" smtClean="0"/>
              <a:t>THEY SPEAK BANGLA.</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pic>
        <p:nvPicPr>
          <p:cNvPr id="4098" name="Picture 2"/>
          <p:cNvPicPr>
            <a:picLocks noChangeAspect="1" noChangeArrowheads="1"/>
          </p:cNvPicPr>
          <p:nvPr/>
        </p:nvPicPr>
        <p:blipFill>
          <a:blip r:embed="rId2"/>
          <a:srcRect/>
          <a:stretch>
            <a:fillRect/>
          </a:stretch>
        </p:blipFill>
        <p:spPr bwMode="auto">
          <a:xfrm>
            <a:off x="5807446" y="4211053"/>
            <a:ext cx="12480554" cy="607594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
        <p:nvSpPr>
          <p:cNvPr id="3" name="Text Placeholder 2"/>
          <p:cNvSpPr>
            <a:spLocks noGrp="1"/>
          </p:cNvSpPr>
          <p:nvPr>
            <p:ph type="body" idx="4294967295"/>
          </p:nvPr>
        </p:nvSpPr>
        <p:spPr>
          <a:xfrm>
            <a:off x="6665913" y="698500"/>
            <a:ext cx="11622087" cy="1298575"/>
          </a:xfrm>
        </p:spPr>
        <p:txBody>
          <a:bodyPr>
            <a:normAutofit/>
          </a:bodyPr>
          <a:lstStyle/>
          <a:p>
            <a:pPr algn="ctr"/>
            <a:r>
              <a:rPr lang="en-IN" sz="3600" b="1" dirty="0" smtClean="0">
                <a:solidFill>
                  <a:srgbClr val="FF0000"/>
                </a:solidFill>
              </a:rPr>
              <a:t>TOURIST ATTRACTION</a:t>
            </a:r>
            <a:endParaRPr lang="en-IN" sz="3600" b="1" dirty="0">
              <a:solidFill>
                <a:srgbClr val="FF0000"/>
              </a:solidFill>
            </a:endParaRPr>
          </a:p>
        </p:txBody>
      </p:sp>
      <p:pic>
        <p:nvPicPr>
          <p:cNvPr id="5122" name="Picture 2" descr="C:\Users\welcome1\Desktop\AMBI SNS\Grade 4\SAM_0319.JPG"/>
          <p:cNvPicPr>
            <a:picLocks noChangeAspect="1" noChangeArrowheads="1"/>
          </p:cNvPicPr>
          <p:nvPr/>
        </p:nvPicPr>
        <p:blipFill>
          <a:blip r:embed="rId2"/>
          <a:srcRect/>
          <a:stretch>
            <a:fillRect/>
          </a:stretch>
        </p:blipFill>
        <p:spPr bwMode="auto">
          <a:xfrm>
            <a:off x="-12801600" y="-2377440"/>
            <a:ext cx="31973520" cy="2398014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478506"/>
            <a:ext cx="13065876" cy="6641432"/>
          </a:xfrm>
        </p:spPr>
        <p:txBody>
          <a:bodyPr/>
          <a:lstStyle/>
          <a:p>
            <a:endParaRPr lang="en-IN" dirty="0"/>
          </a:p>
        </p:txBody>
      </p:sp>
      <p:sp>
        <p:nvSpPr>
          <p:cNvPr id="3" name="Text Placeholder 2"/>
          <p:cNvSpPr>
            <a:spLocks noGrp="1"/>
          </p:cNvSpPr>
          <p:nvPr>
            <p:ph type="body" idx="1"/>
          </p:nvPr>
        </p:nvSpPr>
        <p:spPr>
          <a:xfrm>
            <a:off x="4764505" y="433138"/>
            <a:ext cx="9504948" cy="1419726"/>
          </a:xfrm>
        </p:spPr>
        <p:txBody>
          <a:bodyPr>
            <a:normAutofit/>
          </a:bodyPr>
          <a:lstStyle/>
          <a:p>
            <a:pPr algn="ctr"/>
            <a:r>
              <a:rPr lang="en-IN" sz="3600" b="1" dirty="0" smtClean="0">
                <a:solidFill>
                  <a:srgbClr val="FF0000"/>
                </a:solidFill>
              </a:rPr>
              <a:t>CELLULAR JAIL</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pic>
        <p:nvPicPr>
          <p:cNvPr id="2050" name="Picture 2"/>
          <p:cNvPicPr>
            <a:picLocks noChangeAspect="1" noChangeArrowheads="1"/>
          </p:cNvPicPr>
          <p:nvPr/>
        </p:nvPicPr>
        <p:blipFill>
          <a:blip r:embed="rId2"/>
          <a:srcRect/>
          <a:stretch>
            <a:fillRect/>
          </a:stretch>
        </p:blipFill>
        <p:spPr bwMode="auto">
          <a:xfrm>
            <a:off x="0" y="2556164"/>
            <a:ext cx="18288000" cy="773083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366" y="2671011"/>
            <a:ext cx="15640634" cy="7615989"/>
          </a:xfrm>
        </p:spPr>
        <p:txBody>
          <a:bodyPr>
            <a:normAutofit/>
          </a:bodyPr>
          <a:lstStyle/>
          <a:p>
            <a:r>
              <a:rPr lang="en-IN" dirty="0" smtClean="0"/>
              <a:t>A GROUP OF ISLANDS IN THE ARABIAN SEA.</a:t>
            </a:r>
            <a:br>
              <a:rPr lang="en-IN" dirty="0" smtClean="0"/>
            </a:br>
            <a:r>
              <a:rPr lang="en-IN" dirty="0" smtClean="0"/>
              <a:t/>
            </a:r>
            <a:br>
              <a:rPr lang="en-IN" dirty="0" smtClean="0"/>
            </a:br>
            <a:r>
              <a:rPr lang="en-IN" dirty="0" smtClean="0"/>
              <a:t>FISHING IS THE MAIN OCCUPATION.</a:t>
            </a:r>
            <a:br>
              <a:rPr lang="en-IN" dirty="0" smtClean="0"/>
            </a:br>
            <a:r>
              <a:rPr lang="en-IN" dirty="0" smtClean="0"/>
              <a:t/>
            </a:r>
            <a:br>
              <a:rPr lang="en-IN" dirty="0" smtClean="0"/>
            </a:br>
            <a:r>
              <a:rPr lang="en-IN" dirty="0" smtClean="0"/>
              <a:t>COCONUT IS THE MAIN CROP.</a:t>
            </a:r>
            <a:br>
              <a:rPr lang="en-IN" dirty="0" smtClean="0"/>
            </a:br>
            <a:r>
              <a:rPr lang="en-IN" dirty="0" smtClean="0"/>
              <a:t/>
            </a:r>
            <a:br>
              <a:rPr lang="en-IN" dirty="0" smtClean="0"/>
            </a:br>
            <a:r>
              <a:rPr lang="en-IN" dirty="0" smtClean="0"/>
              <a:t>PEOPLE SPEAK MALAYALAM.</a:t>
            </a:r>
            <a:r>
              <a:rPr lang="en-IN" dirty="0" smtClean="0"/>
              <a:t/>
            </a:r>
            <a:br>
              <a:rPr lang="en-IN" dirty="0" smtClean="0"/>
            </a:br>
            <a:endParaRPr lang="en-IN" dirty="0"/>
          </a:p>
        </p:txBody>
      </p:sp>
      <p:sp>
        <p:nvSpPr>
          <p:cNvPr id="3" name="Text Placeholder 2"/>
          <p:cNvSpPr>
            <a:spLocks noGrp="1"/>
          </p:cNvSpPr>
          <p:nvPr>
            <p:ph type="body" idx="1"/>
          </p:nvPr>
        </p:nvSpPr>
        <p:spPr>
          <a:xfrm>
            <a:off x="4355432" y="673770"/>
            <a:ext cx="9938083" cy="842210"/>
          </a:xfrm>
        </p:spPr>
        <p:txBody>
          <a:bodyPr>
            <a:normAutofit/>
          </a:bodyPr>
          <a:lstStyle/>
          <a:p>
            <a:pPr algn="ctr"/>
            <a:r>
              <a:rPr lang="en-IN" sz="3600" b="1" dirty="0" smtClean="0">
                <a:solidFill>
                  <a:srgbClr val="FF0000"/>
                </a:solidFill>
              </a:rPr>
              <a:t>LAKSHADWEEP ISLAND</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pic>
        <p:nvPicPr>
          <p:cNvPr id="1026" name="Picture 2"/>
          <p:cNvPicPr>
            <a:picLocks noChangeAspect="1" noChangeArrowheads="1"/>
          </p:cNvPicPr>
          <p:nvPr/>
        </p:nvPicPr>
        <p:blipFill>
          <a:blip r:embed="rId2"/>
          <a:srcRect/>
          <a:stretch>
            <a:fillRect/>
          </a:stretch>
        </p:blipFill>
        <p:spPr bwMode="auto">
          <a:xfrm>
            <a:off x="9559636" y="7086600"/>
            <a:ext cx="8728364" cy="3200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9642764" y="4687599"/>
            <a:ext cx="8645236" cy="237821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2671011"/>
            <a:ext cx="16290757" cy="6593305"/>
          </a:xfrm>
        </p:spPr>
        <p:txBody>
          <a:bodyPr>
            <a:normAutofit/>
          </a:bodyPr>
          <a:lstStyle/>
          <a:p>
            <a:r>
              <a:rPr lang="en-IN" dirty="0" smtClean="0"/>
              <a:t/>
            </a:r>
            <a:br>
              <a:rPr lang="en-IN" dirty="0" smtClean="0"/>
            </a:br>
            <a:endParaRPr lang="en-IN" dirty="0"/>
          </a:p>
        </p:txBody>
      </p:sp>
      <p:sp>
        <p:nvSpPr>
          <p:cNvPr id="3" name="Text Placeholder 2"/>
          <p:cNvSpPr>
            <a:spLocks noGrp="1"/>
          </p:cNvSpPr>
          <p:nvPr>
            <p:ph type="body" idx="1"/>
          </p:nvPr>
        </p:nvSpPr>
        <p:spPr>
          <a:xfrm flipV="1">
            <a:off x="3522354" y="-684229"/>
            <a:ext cx="11766884" cy="101172"/>
          </a:xfrm>
        </p:spPr>
        <p:txBody>
          <a:bodyPr>
            <a:normAutofit fontScale="25000" lnSpcReduction="20000"/>
          </a:bodyPr>
          <a:lstStyle/>
          <a:p>
            <a:pPr algn="ctr"/>
            <a:endParaRPr lang="en-IN" sz="40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pic>
        <p:nvPicPr>
          <p:cNvPr id="3074" name="Picture 2" descr="C:\Users\welcome1\Desktop\AMBI SNS\PICTURES\THANK U  GR 4.jpg"/>
          <p:cNvPicPr>
            <a:picLocks noChangeAspect="1" noChangeArrowheads="1"/>
          </p:cNvPicPr>
          <p:nvPr/>
        </p:nvPicPr>
        <p:blipFill>
          <a:blip r:embed="rId2"/>
          <a:srcRect/>
          <a:stretch>
            <a:fillRect/>
          </a:stretch>
        </p:blipFill>
        <p:spPr bwMode="auto">
          <a:xfrm>
            <a:off x="0" y="1413165"/>
            <a:ext cx="18288000" cy="91647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10800000" flipV="1">
            <a:off x="3271356" y="193740"/>
            <a:ext cx="11166538" cy="1635060"/>
          </a:xfrm>
        </p:spPr>
        <p:txBody>
          <a:bodyPr>
            <a:normAutofit/>
          </a:bodyPr>
          <a:lstStyle/>
          <a:p>
            <a:pPr algn="ctr"/>
            <a:r>
              <a:rPr lang="en-IN" sz="4400" b="1" dirty="0" smtClean="0">
                <a:solidFill>
                  <a:srgbClr val="FF0000"/>
                </a:solidFill>
              </a:rPr>
              <a:t>5.THE SOUTHERN PLATEAUS AND THE ISLANDS</a:t>
            </a:r>
            <a:endParaRPr lang="en-IN" sz="4400" b="1" dirty="0">
              <a:solidFill>
                <a:srgbClr val="FF0000"/>
              </a:solidFill>
            </a:endParaRPr>
          </a:p>
        </p:txBody>
      </p:sp>
      <p:sp>
        <p:nvSpPr>
          <p:cNvPr id="2" name="Title 1"/>
          <p:cNvSpPr>
            <a:spLocks noGrp="1"/>
          </p:cNvSpPr>
          <p:nvPr>
            <p:ph type="title"/>
          </p:nvPr>
        </p:nvSpPr>
        <p:spPr>
          <a:xfrm>
            <a:off x="3200400" y="2454441"/>
            <a:ext cx="13595683" cy="7339263"/>
          </a:xfrm>
        </p:spPr>
        <p:txBody>
          <a:bodyPr>
            <a:normAutofit fontScale="90000"/>
          </a:bodyPr>
          <a:lstStyle/>
          <a:p>
            <a:pPr>
              <a:buFont typeface="Arial" pitchFamily="34" charset="0"/>
              <a:buChar char="•"/>
            </a:pPr>
            <a:r>
              <a:rPr lang="en-IN" dirty="0" smtClean="0"/>
              <a:t>CONTENTS:</a:t>
            </a:r>
            <a:br>
              <a:rPr lang="en-IN" dirty="0" smtClean="0"/>
            </a:br>
            <a:r>
              <a:rPr lang="en-IN" dirty="0" smtClean="0"/>
              <a:t/>
            </a:r>
            <a:br>
              <a:rPr lang="en-IN" dirty="0" smtClean="0"/>
            </a:br>
            <a:r>
              <a:rPr lang="en-IN" dirty="0" smtClean="0"/>
              <a:t/>
            </a:r>
            <a:br>
              <a:rPr lang="en-IN" dirty="0" smtClean="0"/>
            </a:br>
            <a:r>
              <a:rPr lang="en-IN" dirty="0" smtClean="0"/>
              <a:t>1.THE SOUTHERN PLATEAU</a:t>
            </a:r>
            <a:br>
              <a:rPr lang="en-IN" dirty="0" smtClean="0"/>
            </a:br>
            <a:r>
              <a:rPr lang="en-IN" dirty="0" smtClean="0"/>
              <a:t/>
            </a:r>
            <a:br>
              <a:rPr lang="en-IN" dirty="0" smtClean="0"/>
            </a:br>
            <a:r>
              <a:rPr lang="en-IN" dirty="0" smtClean="0"/>
              <a:t>    THE CENTRAL HIGHLAND AND </a:t>
            </a:r>
            <a:br>
              <a:rPr lang="en-IN" dirty="0" smtClean="0"/>
            </a:br>
            <a:r>
              <a:rPr lang="en-IN" dirty="0" smtClean="0"/>
              <a:t>    THE DECCAN PLATEAU</a:t>
            </a:r>
            <a:br>
              <a:rPr lang="en-IN" dirty="0" smtClean="0"/>
            </a:br>
            <a:r>
              <a:rPr lang="en-IN" dirty="0" smtClean="0"/>
              <a:t/>
            </a:r>
            <a:br>
              <a:rPr lang="en-IN" dirty="0" smtClean="0"/>
            </a:br>
            <a:r>
              <a:rPr lang="en-IN" dirty="0" smtClean="0"/>
              <a:t>2.LIFE IN THE REGION</a:t>
            </a:r>
            <a:br>
              <a:rPr lang="en-IN" dirty="0" smtClean="0"/>
            </a:br>
            <a:r>
              <a:rPr lang="en-IN" dirty="0" smtClean="0"/>
              <a:t/>
            </a:r>
            <a:br>
              <a:rPr lang="en-IN" dirty="0" smtClean="0"/>
            </a:br>
            <a:r>
              <a:rPr lang="en-IN" dirty="0" smtClean="0"/>
              <a:t>3.THE ISLANDS</a:t>
            </a:r>
            <a:br>
              <a:rPr lang="en-IN" dirty="0" smtClean="0"/>
            </a:br>
            <a:r>
              <a:rPr lang="en-IN" dirty="0" smtClean="0"/>
              <a:t> THE ANDAMAN AND NICOBAR ISLANDS </a:t>
            </a:r>
            <a:br>
              <a:rPr lang="en-IN" dirty="0" smtClean="0"/>
            </a:br>
            <a:r>
              <a:rPr lang="en-IN" dirty="0" smtClean="0"/>
              <a:t>  THE LAKSHADWEEP ISLANDS</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t>
            </a:r>
            <a:br>
              <a:rPr lang="en-IN" dirty="0" smtClean="0"/>
            </a:br>
            <a:r>
              <a:rPr lang="en-IN" dirty="0" smtClean="0"/>
              <a:t/>
            </a:r>
            <a:br>
              <a:rPr lang="en-IN" dirty="0" smtClean="0"/>
            </a:b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78922" y="3063123"/>
            <a:ext cx="10996445" cy="7223877"/>
          </a:xfrm>
        </p:spPr>
        <p:txBody>
          <a:bodyPr>
            <a:normAutofit/>
          </a:bodyPr>
          <a:lstStyle/>
          <a:p>
            <a:endParaRPr lang="en-IN" sz="3600"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9" name="Rectangle 8"/>
          <p:cNvSpPr/>
          <p:nvPr/>
        </p:nvSpPr>
        <p:spPr>
          <a:xfrm>
            <a:off x="4716379" y="457200"/>
            <a:ext cx="8807116" cy="646331"/>
          </a:xfrm>
          <a:prstGeom prst="rect">
            <a:avLst/>
          </a:prstGeom>
        </p:spPr>
        <p:txBody>
          <a:bodyPr wrap="square">
            <a:spAutoFit/>
          </a:bodyPr>
          <a:lstStyle/>
          <a:p>
            <a:pPr marL="457200" lvl="0" indent="-228600" algn="ctr">
              <a:spcBef>
                <a:spcPts val="400"/>
              </a:spcBef>
              <a:buClr>
                <a:srgbClr val="888888"/>
              </a:buClr>
              <a:buSzPts val="2000"/>
            </a:pPr>
            <a:r>
              <a:rPr lang="en-IN" sz="3600" b="1" dirty="0" smtClean="0">
                <a:solidFill>
                  <a:srgbClr val="FF0000"/>
                </a:solidFill>
                <a:latin typeface="Calibri"/>
                <a:cs typeface="Calibri"/>
                <a:sym typeface="Calibri"/>
              </a:rPr>
              <a:t>THE SOUTHERN PLATEAU</a:t>
            </a:r>
            <a:endParaRPr lang="en-IN" sz="3600" b="1" dirty="0">
              <a:solidFill>
                <a:srgbClr val="FF0000"/>
              </a:solidFill>
              <a:latin typeface="Calibri"/>
              <a:cs typeface="Calibri"/>
              <a:sym typeface="Calibri"/>
            </a:endParaRPr>
          </a:p>
        </p:txBody>
      </p:sp>
      <p:sp>
        <p:nvSpPr>
          <p:cNvPr id="7" name="Title 6"/>
          <p:cNvSpPr>
            <a:spLocks noGrp="1"/>
          </p:cNvSpPr>
          <p:nvPr>
            <p:ph type="title"/>
          </p:nvPr>
        </p:nvSpPr>
        <p:spPr>
          <a:xfrm>
            <a:off x="722312" y="2286000"/>
            <a:ext cx="14124655" cy="6545178"/>
          </a:xfrm>
        </p:spPr>
        <p:txBody>
          <a:bodyPr>
            <a:normAutofit fontScale="90000"/>
          </a:bodyPr>
          <a:lstStyle/>
          <a:p>
            <a:r>
              <a:rPr lang="en-IN" sz="4400" b="0" dirty="0" smtClean="0"/>
              <a:t>.</a:t>
            </a:r>
            <a:br>
              <a:rPr lang="en-IN" sz="4400" b="0" dirty="0" smtClean="0"/>
            </a:br>
            <a:r>
              <a:rPr lang="en-IN" sz="4400" dirty="0" smtClean="0"/>
              <a:t/>
            </a:r>
            <a:br>
              <a:rPr lang="en-IN" sz="4400" dirty="0" smtClean="0"/>
            </a:br>
            <a:r>
              <a:rPr lang="en-IN" sz="4400" dirty="0" smtClean="0">
                <a:hlinkClick r:id="rId2"/>
              </a:rPr>
              <a:t>https://www.youtube.com/watch?v=7jR_24Dcev4</a:t>
            </a:r>
            <a:r>
              <a:rPr lang="en-IN" sz="4400" dirty="0" smtClean="0"/>
              <a:t/>
            </a:r>
            <a:br>
              <a:rPr lang="en-IN" sz="4400" dirty="0" smtClean="0"/>
            </a:br>
            <a:r>
              <a:rPr lang="en-IN" sz="4400" dirty="0" smtClean="0"/>
              <a:t/>
            </a:r>
            <a:br>
              <a:rPr lang="en-IN" sz="4400" dirty="0" smtClean="0"/>
            </a:br>
            <a:r>
              <a:rPr lang="en-IN" sz="4400" dirty="0" smtClean="0"/>
              <a:t/>
            </a:r>
            <a:br>
              <a:rPr lang="en-IN" sz="4400" dirty="0" smtClean="0"/>
            </a:br>
            <a:r>
              <a:rPr lang="en-IN" sz="4400" b="0" dirty="0" smtClean="0"/>
              <a:t>The Deccan Plateau is a </a:t>
            </a:r>
            <a:r>
              <a:rPr lang="en-IN" sz="4400" dirty="0" smtClean="0"/>
              <a:t>triangular</a:t>
            </a:r>
            <a:r>
              <a:rPr lang="en-IN" sz="4400" b="0" dirty="0" smtClean="0"/>
              <a:t> landmass. It lies to the south of the river Narmada.</a:t>
            </a:r>
            <a:br>
              <a:rPr lang="en-IN" sz="4400" b="0" dirty="0" smtClean="0"/>
            </a:br>
            <a:r>
              <a:rPr lang="en-IN" sz="4400" dirty="0" smtClean="0">
                <a:solidFill>
                  <a:srgbClr val="FF0000"/>
                </a:solidFill>
              </a:rPr>
              <a:t>Plateau</a:t>
            </a:r>
            <a:r>
              <a:rPr lang="en-IN" sz="4400" b="0" dirty="0" smtClean="0"/>
              <a:t/>
            </a:r>
            <a:br>
              <a:rPr lang="en-IN" sz="4400" b="0" dirty="0" smtClean="0"/>
            </a:br>
            <a:r>
              <a:rPr lang="en-IN" sz="4400" b="0" dirty="0" smtClean="0"/>
              <a:t> A plateau is a large area of high and fairly flat land.</a:t>
            </a:r>
            <a:br>
              <a:rPr lang="en-IN" sz="4400" b="0" dirty="0" smtClean="0"/>
            </a:br>
            <a:r>
              <a:rPr lang="en-IN" sz="4400" b="0" dirty="0" smtClean="0"/>
              <a:t>It is also called </a:t>
            </a:r>
            <a:r>
              <a:rPr lang="en-IN" sz="4400" dirty="0" smtClean="0">
                <a:solidFill>
                  <a:srgbClr val="FF0000"/>
                </a:solidFill>
              </a:rPr>
              <a:t>Tableland.</a:t>
            </a:r>
            <a:endParaRPr lang="en-IN" sz="4400" dirty="0">
              <a:solidFill>
                <a:srgbClr val="FF0000"/>
              </a:solidFill>
            </a:endParaRPr>
          </a:p>
        </p:txBody>
      </p:sp>
      <p:pic>
        <p:nvPicPr>
          <p:cNvPr id="1026" name="Picture 2"/>
          <p:cNvPicPr>
            <a:picLocks noChangeAspect="1" noChangeArrowheads="1"/>
          </p:cNvPicPr>
          <p:nvPr/>
        </p:nvPicPr>
        <p:blipFill>
          <a:blip r:embed="rId3"/>
          <a:srcRect/>
          <a:stretch>
            <a:fillRect/>
          </a:stretch>
        </p:blipFill>
        <p:spPr bwMode="auto">
          <a:xfrm>
            <a:off x="11815010" y="5967663"/>
            <a:ext cx="6472989" cy="4319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IN" dirty="0" smtClean="0"/>
              <a:t>               </a:t>
            </a:r>
            <a:endParaRPr lang="en-IN" dirty="0"/>
          </a:p>
        </p:txBody>
      </p:sp>
      <p:sp>
        <p:nvSpPr>
          <p:cNvPr id="3" name="Text Placeholder 2"/>
          <p:cNvSpPr>
            <a:spLocks noGrp="1"/>
          </p:cNvSpPr>
          <p:nvPr>
            <p:ph type="body" idx="1"/>
          </p:nvPr>
        </p:nvSpPr>
        <p:spPr/>
        <p:txBody>
          <a:bodyPr>
            <a:noAutofit/>
          </a:bodyPr>
          <a:lstStyle/>
          <a:p>
            <a:pPr algn="ctr"/>
            <a:r>
              <a:rPr lang="en-IN" sz="3600" b="1" dirty="0" smtClean="0">
                <a:solidFill>
                  <a:srgbClr val="0070C0"/>
                </a:solidFill>
              </a:rPr>
              <a:t>                              </a:t>
            </a:r>
          </a:p>
          <a:p>
            <a:pPr algn="ctr"/>
            <a:endParaRPr lang="en-IN" sz="3600" b="1" dirty="0" smtClean="0">
              <a:solidFill>
                <a:srgbClr val="0070C0"/>
              </a:solidFill>
            </a:endParaRPr>
          </a:p>
          <a:p>
            <a:pPr algn="ctr"/>
            <a:endParaRPr lang="en-IN" sz="3600" b="1" dirty="0" smtClean="0">
              <a:solidFill>
                <a:srgbClr val="0070C0"/>
              </a:solidFill>
            </a:endParaRPr>
          </a:p>
          <a:p>
            <a:pPr algn="ctr"/>
            <a:endParaRPr lang="en-IN" sz="3600" b="1" dirty="0">
              <a:solidFill>
                <a:srgbClr val="0070C0"/>
              </a:solidFill>
            </a:endParaRPr>
          </a:p>
        </p:txBody>
      </p:sp>
      <p:sp>
        <p:nvSpPr>
          <p:cNvPr id="7" name="Text Placeholder 6"/>
          <p:cNvSpPr>
            <a:spLocks noGrp="1"/>
          </p:cNvSpPr>
          <p:nvPr>
            <p:ph type="body" idx="2"/>
          </p:nvPr>
        </p:nvSpPr>
        <p:spPr>
          <a:xfrm>
            <a:off x="3946359" y="577517"/>
            <a:ext cx="11983452" cy="1251284"/>
          </a:xfrm>
        </p:spPr>
        <p:txBody>
          <a:bodyPr>
            <a:normAutofit/>
          </a:bodyPr>
          <a:lstStyle/>
          <a:p>
            <a:pPr algn="ctr">
              <a:buNone/>
            </a:pPr>
            <a:r>
              <a:rPr lang="en-IN" sz="3600" b="1" dirty="0" smtClean="0">
                <a:solidFill>
                  <a:srgbClr val="FF0000"/>
                </a:solidFill>
              </a:rPr>
              <a:t>LOCATION OF SOUTHERN PLATEAU</a:t>
            </a:r>
            <a:endParaRPr lang="en-IN" sz="3600" b="1" dirty="0">
              <a:solidFill>
                <a:srgbClr val="FF0000"/>
              </a:solidFill>
            </a:endParaRPr>
          </a:p>
        </p:txBody>
      </p:sp>
      <p:sp>
        <p:nvSpPr>
          <p:cNvPr id="8" name="Text Placeholder 7"/>
          <p:cNvSpPr>
            <a:spLocks noGrp="1"/>
          </p:cNvSpPr>
          <p:nvPr>
            <p:ph type="body" idx="3"/>
          </p:nvPr>
        </p:nvSpPr>
        <p:spPr>
          <a:xfrm>
            <a:off x="3633537" y="9553074"/>
            <a:ext cx="11694695" cy="733926"/>
          </a:xfrm>
        </p:spPr>
        <p:txBody>
          <a:bodyPr>
            <a:noAutofit/>
          </a:bodyPr>
          <a:lstStyle/>
          <a:p>
            <a:r>
              <a:rPr lang="en-IN" sz="1200" dirty="0" smtClean="0"/>
              <a:t>CHAPTER 5/KARUNAMBIGAI/SOCIAL DEPT/SNS ACADEMY</a:t>
            </a:r>
            <a:endParaRPr lang="en-IN" sz="1200" dirty="0"/>
          </a:p>
        </p:txBody>
      </p:sp>
      <p:sp>
        <p:nvSpPr>
          <p:cNvPr id="9" name="Text Placeholder 8"/>
          <p:cNvSpPr>
            <a:spLocks noGrp="1"/>
          </p:cNvSpPr>
          <p:nvPr>
            <p:ph type="body" idx="4"/>
          </p:nvPr>
        </p:nvSpPr>
        <p:spPr>
          <a:xfrm>
            <a:off x="2574758" y="2550695"/>
            <a:ext cx="13234737" cy="5799220"/>
          </a:xfrm>
        </p:spPr>
        <p:txBody>
          <a:bodyPr>
            <a:normAutofit fontScale="92500" lnSpcReduction="10000"/>
          </a:bodyPr>
          <a:lstStyle/>
          <a:p>
            <a:pPr>
              <a:buNone/>
            </a:pPr>
            <a:r>
              <a:rPr lang="en-IN" sz="3600" b="1" dirty="0" smtClean="0"/>
              <a:t>Deccan</a:t>
            </a:r>
            <a:r>
              <a:rPr lang="en-IN" sz="3600" dirty="0" smtClean="0"/>
              <a:t>, the entire </a:t>
            </a:r>
            <a:r>
              <a:rPr lang="en-IN" sz="3600" b="1" dirty="0" smtClean="0"/>
              <a:t>southern</a:t>
            </a:r>
            <a:r>
              <a:rPr lang="en-IN" sz="3600" dirty="0" smtClean="0"/>
              <a:t> peninsula of India south of the Narmada River, marked centrally by a high triangular tableland. The name derives from the Sanskrit </a:t>
            </a:r>
            <a:r>
              <a:rPr lang="en-IN" sz="3600" dirty="0" err="1" smtClean="0"/>
              <a:t>daksina</a:t>
            </a:r>
            <a:r>
              <a:rPr lang="en-IN" sz="3600" dirty="0" smtClean="0"/>
              <a:t> (“south”). The </a:t>
            </a:r>
            <a:r>
              <a:rPr lang="en-IN" sz="3600" b="1" dirty="0" smtClean="0"/>
              <a:t>plateau</a:t>
            </a:r>
            <a:r>
              <a:rPr lang="en-IN" sz="3600" dirty="0" smtClean="0"/>
              <a:t> is bounded on the east and west by the Ghats</a:t>
            </a:r>
          </a:p>
          <a:p>
            <a:pPr>
              <a:buNone/>
            </a:pPr>
            <a:endParaRPr lang="en-IN" sz="3600" b="1" dirty="0" smtClean="0"/>
          </a:p>
          <a:p>
            <a:pPr>
              <a:buNone/>
            </a:pPr>
            <a:endParaRPr lang="en-IN" sz="3600" b="1" dirty="0" smtClean="0"/>
          </a:p>
          <a:p>
            <a:pPr>
              <a:buNone/>
            </a:pPr>
            <a:r>
              <a:rPr lang="en-IN" sz="3600" dirty="0" smtClean="0"/>
              <a:t>The two parts of the southern plateau divided by the river Narmada are </a:t>
            </a:r>
          </a:p>
          <a:p>
            <a:pPr>
              <a:buNone/>
            </a:pPr>
            <a:endParaRPr lang="en-IN" sz="3600" dirty="0" smtClean="0"/>
          </a:p>
          <a:p>
            <a:pPr>
              <a:buNone/>
            </a:pPr>
            <a:r>
              <a:rPr lang="en-IN" sz="3600" b="1" dirty="0" smtClean="0"/>
              <a:t>The central Highlands </a:t>
            </a:r>
            <a:r>
              <a:rPr lang="en-IN" sz="3600" dirty="0" smtClean="0"/>
              <a:t>and</a:t>
            </a:r>
          </a:p>
          <a:p>
            <a:pPr>
              <a:buNone/>
            </a:pPr>
            <a:endParaRPr lang="en-IN" sz="3600" dirty="0" smtClean="0"/>
          </a:p>
          <a:p>
            <a:pPr>
              <a:buNone/>
            </a:pPr>
            <a:r>
              <a:rPr lang="en-IN" sz="3600" b="1" dirty="0" smtClean="0"/>
              <a:t>The</a:t>
            </a:r>
            <a:r>
              <a:rPr lang="en-IN" sz="3600" dirty="0" smtClean="0"/>
              <a:t> </a:t>
            </a:r>
            <a:r>
              <a:rPr lang="en-IN" sz="3600" b="1" dirty="0" smtClean="0"/>
              <a:t>Deccan Plateau</a:t>
            </a:r>
            <a:endParaRPr lang="en-IN" sz="3600"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189748"/>
            <a:ext cx="15953455" cy="6569242"/>
          </a:xfrm>
        </p:spPr>
        <p:txBody>
          <a:bodyPr>
            <a:normAutofit fontScale="90000"/>
          </a:bodyPr>
          <a:lstStyle/>
          <a:p>
            <a:r>
              <a:rPr lang="en-IN" dirty="0" smtClean="0">
                <a:solidFill>
                  <a:srgbClr val="FF0000"/>
                </a:solidFill>
              </a:rPr>
              <a:t>                                THE CENTRAL HIGHLANDS</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The </a:t>
            </a:r>
            <a:r>
              <a:rPr lang="en-IN" dirty="0" err="1" smtClean="0">
                <a:solidFill>
                  <a:srgbClr val="FF0000"/>
                </a:solidFill>
              </a:rPr>
              <a:t>Aravalli</a:t>
            </a:r>
            <a:r>
              <a:rPr lang="en-IN" dirty="0" smtClean="0">
                <a:solidFill>
                  <a:srgbClr val="FF0000"/>
                </a:solidFill>
              </a:rPr>
              <a:t> Hills – North west</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The </a:t>
            </a:r>
            <a:r>
              <a:rPr lang="en-IN" dirty="0" err="1" smtClean="0">
                <a:solidFill>
                  <a:srgbClr val="FF0000"/>
                </a:solidFill>
              </a:rPr>
              <a:t>vindhya</a:t>
            </a:r>
            <a:r>
              <a:rPr lang="en-IN" dirty="0" smtClean="0">
                <a:solidFill>
                  <a:srgbClr val="FF0000"/>
                </a:solidFill>
              </a:rPr>
              <a:t> Range  - South</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The </a:t>
            </a:r>
            <a:r>
              <a:rPr lang="en-IN" dirty="0" err="1" smtClean="0">
                <a:solidFill>
                  <a:srgbClr val="FF0000"/>
                </a:solidFill>
              </a:rPr>
              <a:t>Rajmahal</a:t>
            </a:r>
            <a:r>
              <a:rPr lang="en-IN" dirty="0" smtClean="0">
                <a:solidFill>
                  <a:srgbClr val="FF0000"/>
                </a:solidFill>
              </a:rPr>
              <a:t> Hills – North east</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The </a:t>
            </a:r>
            <a:r>
              <a:rPr lang="en-IN" dirty="0" err="1" smtClean="0">
                <a:solidFill>
                  <a:srgbClr val="FF0000"/>
                </a:solidFill>
              </a:rPr>
              <a:t>Chota</a:t>
            </a:r>
            <a:r>
              <a:rPr lang="en-IN" dirty="0" smtClean="0">
                <a:solidFill>
                  <a:srgbClr val="FF0000"/>
                </a:solidFill>
              </a:rPr>
              <a:t> Nagpur Plateau - East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endParaRPr lang="en-IN" dirty="0">
              <a:solidFill>
                <a:srgbClr val="FF0000"/>
              </a:solidFill>
            </a:endParaRPr>
          </a:p>
        </p:txBody>
      </p:sp>
      <p:sp>
        <p:nvSpPr>
          <p:cNvPr id="3" name="Text Placeholder 2"/>
          <p:cNvSpPr>
            <a:spLocks noGrp="1"/>
          </p:cNvSpPr>
          <p:nvPr>
            <p:ph type="body" idx="1"/>
          </p:nvPr>
        </p:nvSpPr>
        <p:spPr>
          <a:xfrm>
            <a:off x="4740443" y="-288759"/>
            <a:ext cx="10900610" cy="2093495"/>
          </a:xfrm>
        </p:spPr>
        <p:txBody>
          <a:bodyPr>
            <a:normAutofit/>
          </a:bodyPr>
          <a:lstStyle/>
          <a:p>
            <a:pPr marL="0" lvl="0" indent="0" algn="ctr" fontAlgn="base">
              <a:spcBef>
                <a:spcPct val="0"/>
              </a:spcBef>
              <a:spcAft>
                <a:spcPct val="0"/>
              </a:spcAft>
              <a:buClrTx/>
              <a:buSzTx/>
            </a:pPr>
            <a:endParaRPr lang="en-US" sz="3600" b="1" dirty="0" smtClean="0">
              <a:solidFill>
                <a:srgbClr val="333333"/>
              </a:solidFill>
              <a:latin typeface="Roboto"/>
              <a:cs typeface="Arial" pitchFamily="34" charset="0"/>
            </a:endParaRPr>
          </a:p>
          <a:p>
            <a:pPr marL="1600200" indent="-1371600" algn="ctr"/>
            <a:endParaRPr lang="en-IN" sz="3600" dirty="0" smtClean="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10" name="Rectangle 9"/>
          <p:cNvSpPr/>
          <p:nvPr/>
        </p:nvSpPr>
        <p:spPr>
          <a:xfrm>
            <a:off x="4186989" y="9687364"/>
            <a:ext cx="12200022" cy="307777"/>
          </a:xfrm>
          <a:prstGeom prst="rect">
            <a:avLst/>
          </a:prstGeom>
        </p:spPr>
        <p:txBody>
          <a:bodyPr wrap="square">
            <a:spAutoFit/>
          </a:bodyPr>
          <a:lstStyle/>
          <a:p>
            <a:r>
              <a:rPr lang="en-IN" dirty="0" smtClean="0"/>
              <a:t>Chapter 4/social/</a:t>
            </a:r>
            <a:r>
              <a:rPr lang="en-IN" dirty="0" err="1" smtClean="0"/>
              <a:t>karunambigai</a:t>
            </a:r>
            <a:r>
              <a:rPr lang="en-IN" dirty="0" smtClean="0"/>
              <a:t>/</a:t>
            </a:r>
            <a:r>
              <a:rPr lang="en-IN" dirty="0" err="1" smtClean="0"/>
              <a:t>Sns</a:t>
            </a:r>
            <a:r>
              <a:rPr lang="en-IN" dirty="0" smtClean="0"/>
              <a:t> Academy</a:t>
            </a:r>
            <a:endParaRPr lang="en-IN" dirty="0"/>
          </a:p>
        </p:txBody>
      </p:sp>
      <p:sp>
        <p:nvSpPr>
          <p:cNvPr id="16385" name="Rectangle 1"/>
          <p:cNvSpPr>
            <a:spLocks noChangeArrowheads="1"/>
          </p:cNvSpPr>
          <p:nvPr/>
        </p:nvSpPr>
        <p:spPr bwMode="auto">
          <a:xfrm>
            <a:off x="0" y="-1"/>
            <a:ext cx="18288000" cy="758669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4000" b="1" dirty="0" smtClean="0">
              <a:solidFill>
                <a:srgbClr val="333333"/>
              </a:solidFill>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r>
            <a:br>
              <a:rPr kumimoji="0" lang="en-US" sz="4000" b="0" i="0" u="none" strike="noStrike" cap="none" normalizeH="0" baseline="0" dirty="0" smtClean="0">
                <a:ln>
                  <a:noFill/>
                </a:ln>
                <a:solidFill>
                  <a:srgbClr val="333333"/>
                </a:solidFill>
                <a:effectLst/>
                <a:latin typeface="Roboto"/>
                <a:cs typeface="Arial" pitchFamily="34" charset="0"/>
              </a:rPr>
            </a:br>
            <a:endParaRPr kumimoji="0" lang="en-US" sz="4000" b="0"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r>
            <a:br>
              <a:rPr kumimoji="0" lang="en-US" sz="4000" b="0" i="0" u="none" strike="noStrike" cap="none" normalizeH="0" baseline="0" dirty="0" smtClean="0">
                <a:ln>
                  <a:noFill/>
                </a:ln>
                <a:solidFill>
                  <a:srgbClr val="333333"/>
                </a:solidFill>
                <a:effectLst/>
                <a:latin typeface="Roboto"/>
                <a:cs typeface="Arial" pitchFamily="34" charset="0"/>
              </a:rPr>
            </a:br>
            <a:endParaRPr kumimoji="0" lang="en-US" sz="4000" b="0"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333333"/>
              </a:solidFill>
              <a:effectLst/>
              <a:latin typeface="Roboto"/>
              <a:cs typeface="Arial" pitchFamily="34" charset="0"/>
            </a:endParaRPr>
          </a:p>
        </p:txBody>
      </p:sp>
      <p:pic>
        <p:nvPicPr>
          <p:cNvPr id="2051" name="Picture 3"/>
          <p:cNvPicPr>
            <a:picLocks noChangeAspect="1" noChangeArrowheads="1"/>
          </p:cNvPicPr>
          <p:nvPr/>
        </p:nvPicPr>
        <p:blipFill>
          <a:blip r:embed="rId2"/>
          <a:srcRect/>
          <a:stretch>
            <a:fillRect/>
          </a:stretch>
        </p:blipFill>
        <p:spPr bwMode="auto">
          <a:xfrm>
            <a:off x="10635916" y="2535906"/>
            <a:ext cx="7652084" cy="77510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3515" y="336885"/>
            <a:ext cx="11213431" cy="1540041"/>
          </a:xfrm>
        </p:spPr>
        <p:txBody>
          <a:bodyPr>
            <a:normAutofit/>
          </a:bodyPr>
          <a:lstStyle/>
          <a:p>
            <a:pPr algn="ctr"/>
            <a:r>
              <a:rPr lang="en-IN" sz="4000" b="1" dirty="0" smtClean="0">
                <a:solidFill>
                  <a:schemeClr val="accent2"/>
                </a:solidFill>
              </a:rPr>
              <a:t>THE CENTRAL HIGHLAND</a:t>
            </a:r>
            <a:endParaRPr lang="en-IN" sz="4000" b="1" dirty="0">
              <a:solidFill>
                <a:schemeClr val="accent2"/>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5" name="Title 4"/>
          <p:cNvSpPr>
            <a:spLocks noGrp="1"/>
          </p:cNvSpPr>
          <p:nvPr>
            <p:ph type="title"/>
          </p:nvPr>
        </p:nvSpPr>
        <p:spPr>
          <a:xfrm>
            <a:off x="0" y="2237874"/>
            <a:ext cx="19370843" cy="7339263"/>
          </a:xfrm>
        </p:spPr>
        <p:txBody>
          <a:bodyPr>
            <a:normAutofit/>
          </a:bodyPr>
          <a:lstStyle/>
          <a:p>
            <a:pPr lvl="0" eaLnBrk="0" fontAlgn="base" hangingPunct="0">
              <a:spcBef>
                <a:spcPct val="0"/>
              </a:spcBef>
              <a:spcAft>
                <a:spcPct val="0"/>
              </a:spcAft>
            </a:pPr>
            <a:r>
              <a:rPr lang="en-IN" dirty="0" smtClean="0"/>
              <a:t>THE MALWA PLATEAU -  CENTRE</a:t>
            </a:r>
            <a:br>
              <a:rPr lang="en-IN" dirty="0" smtClean="0"/>
            </a:br>
            <a:r>
              <a:rPr lang="en-IN" dirty="0" smtClean="0"/>
              <a:t/>
            </a:r>
            <a:br>
              <a:rPr lang="en-IN" dirty="0" smtClean="0"/>
            </a:br>
            <a:r>
              <a:rPr lang="en-IN" dirty="0" smtClean="0"/>
              <a:t>THE IMPORTANT RIVERS  IN THIS REGION ARE</a:t>
            </a:r>
            <a:br>
              <a:rPr lang="en-IN" dirty="0" smtClean="0"/>
            </a:br>
            <a:r>
              <a:rPr lang="en-IN" dirty="0" smtClean="0"/>
              <a:t>CHAMBAL,BETWA SIND AND SON.</a:t>
            </a:r>
            <a:br>
              <a:rPr lang="en-IN" dirty="0" smtClean="0"/>
            </a:br>
            <a:r>
              <a:rPr lang="en-IN" dirty="0" smtClean="0"/>
              <a:t/>
            </a:r>
            <a:br>
              <a:rPr lang="en-IN" dirty="0" smtClean="0"/>
            </a:br>
            <a:r>
              <a:rPr lang="en-IN" dirty="0" smtClean="0"/>
              <a:t>THE STATES ARE JHARKHAND ,NORTHERN ODISHA</a:t>
            </a:r>
            <a:br>
              <a:rPr lang="en-IN" dirty="0" smtClean="0"/>
            </a:br>
            <a:r>
              <a:rPr lang="en-IN" dirty="0" smtClean="0"/>
              <a:t> AND NORTH-EASTERN CHHATTISGARH.</a:t>
            </a:r>
            <a:br>
              <a:rPr lang="en-IN" dirty="0" smtClean="0"/>
            </a:br>
            <a:r>
              <a:rPr lang="en-IN" dirty="0" smtClean="0"/>
              <a:t/>
            </a:r>
            <a:br>
              <a:rPr lang="en-IN" dirty="0" smtClean="0"/>
            </a:br>
            <a:r>
              <a:rPr lang="en-IN" dirty="0" smtClean="0"/>
              <a:t>LARGE DEPOSITS OF COAL AND OTHER MINERALS.</a:t>
            </a:r>
            <a:br>
              <a:rPr lang="en-IN" dirty="0" smtClean="0"/>
            </a:br>
            <a:endParaRPr lang="en-IN" dirty="0"/>
          </a:p>
        </p:txBody>
      </p:sp>
      <p:pic>
        <p:nvPicPr>
          <p:cNvPr id="1026" name="Picture 2"/>
          <p:cNvPicPr>
            <a:picLocks noChangeAspect="1" noChangeArrowheads="1"/>
          </p:cNvPicPr>
          <p:nvPr/>
        </p:nvPicPr>
        <p:blipFill>
          <a:blip r:embed="rId2"/>
          <a:srcRect/>
          <a:stretch>
            <a:fillRect/>
          </a:stretch>
        </p:blipFill>
        <p:spPr bwMode="auto">
          <a:xfrm>
            <a:off x="12480442" y="2743200"/>
            <a:ext cx="5807558" cy="754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86" y="1949116"/>
            <a:ext cx="13234319" cy="6015789"/>
          </a:xfrm>
        </p:spPr>
        <p:txBody>
          <a:bodyPr>
            <a:normAutofit fontScale="90000"/>
          </a:bodyPr>
          <a:lstStyle/>
          <a:p>
            <a:r>
              <a:rPr lang="en-IN" dirty="0" smtClean="0"/>
              <a:t>EXTENDS FROM RIVER NARMADA TO THE</a:t>
            </a:r>
            <a:br>
              <a:rPr lang="en-IN" dirty="0" smtClean="0"/>
            </a:br>
            <a:r>
              <a:rPr lang="en-IN" dirty="0" smtClean="0"/>
              <a:t> SOUTHERN TIP OF PENINSULAR INDIA.</a:t>
            </a:r>
            <a:br>
              <a:rPr lang="en-IN" dirty="0" smtClean="0"/>
            </a:br>
            <a:r>
              <a:rPr lang="en-IN" dirty="0" smtClean="0"/>
              <a:t/>
            </a:r>
            <a:br>
              <a:rPr lang="en-IN" dirty="0" smtClean="0"/>
            </a:br>
            <a:r>
              <a:rPr lang="en-IN" dirty="0" smtClean="0"/>
              <a:t>ANAIMUDI IS THE HIGHEST PEAK.</a:t>
            </a:r>
            <a:br>
              <a:rPr lang="en-IN" dirty="0" smtClean="0"/>
            </a:br>
            <a:r>
              <a:rPr lang="en-IN" dirty="0" smtClean="0"/>
              <a:t/>
            </a:r>
            <a:br>
              <a:rPr lang="en-IN" dirty="0" smtClean="0"/>
            </a:br>
            <a:r>
              <a:rPr lang="en-IN" dirty="0" smtClean="0"/>
              <a:t>EASTERN AND WESTERN GHATS MEET AT</a:t>
            </a:r>
            <a:br>
              <a:rPr lang="en-IN" dirty="0" smtClean="0"/>
            </a:br>
            <a:r>
              <a:rPr lang="en-IN" dirty="0" smtClean="0"/>
              <a:t>NILGIRI HILLS.</a:t>
            </a:r>
            <a:br>
              <a:rPr lang="en-IN" dirty="0" smtClean="0"/>
            </a:br>
            <a:r>
              <a:rPr lang="en-IN" dirty="0" smtClean="0"/>
              <a:t/>
            </a:r>
            <a:br>
              <a:rPr lang="en-IN" dirty="0" smtClean="0"/>
            </a:br>
            <a:r>
              <a:rPr lang="en-IN" dirty="0" smtClean="0"/>
              <a:t>THE IMPORTANT RIVERS ARE GODAVARI,KRISHNA</a:t>
            </a:r>
            <a:br>
              <a:rPr lang="en-IN" dirty="0" smtClean="0"/>
            </a:br>
            <a:r>
              <a:rPr lang="en-IN" dirty="0" smtClean="0"/>
              <a:t> AND KAVERI.</a:t>
            </a:r>
            <a:br>
              <a:rPr lang="en-IN" dirty="0" smtClean="0"/>
            </a:br>
            <a:r>
              <a:rPr lang="en-IN" dirty="0" smtClean="0"/>
              <a:t/>
            </a:r>
            <a:br>
              <a:rPr lang="en-IN" dirty="0" smtClean="0"/>
            </a:br>
            <a:r>
              <a:rPr lang="en-IN" dirty="0" smtClean="0"/>
              <a:t>GODAVARI  IS THE LONGEST RIVER IN THE DECCAN</a:t>
            </a:r>
            <a:br>
              <a:rPr lang="en-IN" dirty="0" smtClean="0"/>
            </a:br>
            <a:r>
              <a:rPr lang="en-IN" dirty="0" smtClean="0"/>
              <a:t>PLATEAU.</a:t>
            </a:r>
            <a:br>
              <a:rPr lang="en-IN" dirty="0" smtClean="0"/>
            </a:br>
            <a:r>
              <a:rPr lang="en-IN" dirty="0" smtClean="0"/>
              <a:t/>
            </a:r>
            <a:br>
              <a:rPr lang="en-IN" dirty="0" smtClean="0"/>
            </a:br>
            <a:endParaRPr lang="en-IN" dirty="0"/>
          </a:p>
        </p:txBody>
      </p:sp>
      <p:sp>
        <p:nvSpPr>
          <p:cNvPr id="3" name="Text Placeholder 2"/>
          <p:cNvSpPr>
            <a:spLocks noGrp="1"/>
          </p:cNvSpPr>
          <p:nvPr>
            <p:ph type="body" idx="1"/>
          </p:nvPr>
        </p:nvSpPr>
        <p:spPr>
          <a:xfrm>
            <a:off x="4355432" y="0"/>
            <a:ext cx="7531767" cy="1949116"/>
          </a:xfrm>
        </p:spPr>
        <p:txBody>
          <a:bodyPr>
            <a:normAutofit/>
          </a:bodyPr>
          <a:lstStyle/>
          <a:p>
            <a:pPr algn="ctr"/>
            <a:r>
              <a:rPr lang="en-IN" sz="3600" b="1" dirty="0" smtClean="0">
                <a:solidFill>
                  <a:srgbClr val="FF0000"/>
                </a:solidFill>
              </a:rPr>
              <a:t>THE DECCAN PLATEAU</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pic>
        <p:nvPicPr>
          <p:cNvPr id="2051" name="Picture 3"/>
          <p:cNvPicPr>
            <a:picLocks noChangeAspect="1" noChangeArrowheads="1"/>
          </p:cNvPicPr>
          <p:nvPr/>
        </p:nvPicPr>
        <p:blipFill>
          <a:blip r:embed="rId2"/>
          <a:srcRect/>
          <a:stretch>
            <a:fillRect/>
          </a:stretch>
        </p:blipFill>
        <p:spPr bwMode="auto">
          <a:xfrm>
            <a:off x="11044989" y="1973180"/>
            <a:ext cx="7243011" cy="83138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2382254"/>
            <a:ext cx="9553074" cy="6906126"/>
          </a:xfrm>
        </p:spPr>
        <p:txBody>
          <a:bodyPr/>
          <a:lstStyle/>
          <a:p>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endParaRPr lang="en-IN" dirty="0">
              <a:solidFill>
                <a:srgbClr val="FF0000"/>
              </a:solidFill>
            </a:endParaRPr>
          </a:p>
        </p:txBody>
      </p:sp>
      <p:sp>
        <p:nvSpPr>
          <p:cNvPr id="3" name="Text Placeholder 2"/>
          <p:cNvSpPr>
            <a:spLocks noGrp="1"/>
          </p:cNvSpPr>
          <p:nvPr>
            <p:ph type="body" idx="1"/>
          </p:nvPr>
        </p:nvSpPr>
        <p:spPr>
          <a:xfrm>
            <a:off x="3922295" y="-481263"/>
            <a:ext cx="9577136" cy="1612232"/>
          </a:xfrm>
        </p:spPr>
        <p:txBody>
          <a:bodyPr>
            <a:normAutofit/>
          </a:bodyPr>
          <a:lstStyle/>
          <a:p>
            <a:pPr algn="ctr"/>
            <a:r>
              <a:rPr lang="en-IN" sz="3600" b="1" dirty="0" smtClean="0">
                <a:solidFill>
                  <a:srgbClr val="FF0000"/>
                </a:solidFill>
              </a:rPr>
              <a:t>LIFE IN THE REGION –MINING AND FARMING</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graphicFrame>
        <p:nvGraphicFramePr>
          <p:cNvPr id="5" name="Table 4"/>
          <p:cNvGraphicFramePr>
            <a:graphicFrameLocks noGrp="1"/>
          </p:cNvGraphicFramePr>
          <p:nvPr/>
        </p:nvGraphicFramePr>
        <p:xfrm>
          <a:off x="409074" y="2574757"/>
          <a:ext cx="17878926" cy="7712243"/>
        </p:xfrm>
        <a:graphic>
          <a:graphicData uri="http://schemas.openxmlformats.org/drawingml/2006/table">
            <a:tbl>
              <a:tblPr firstRow="1" bandRow="1">
                <a:tableStyleId>{5C22544A-7EE6-4342-B048-85BDC9FD1C3A}</a:tableStyleId>
              </a:tblPr>
              <a:tblGrid>
                <a:gridCol w="3839076"/>
                <a:gridCol w="2807970"/>
                <a:gridCol w="2807970"/>
                <a:gridCol w="2807970"/>
                <a:gridCol w="2807970"/>
                <a:gridCol w="2807970"/>
              </a:tblGrid>
              <a:tr h="658595">
                <a:tc>
                  <a:txBody>
                    <a:bodyPr/>
                    <a:lstStyle/>
                    <a:p>
                      <a:r>
                        <a:rPr lang="en-IN" dirty="0" smtClean="0"/>
                        <a:t>STATES</a:t>
                      </a:r>
                      <a:endParaRPr lang="en-IN" dirty="0"/>
                    </a:p>
                  </a:txBody>
                  <a:tcPr/>
                </a:tc>
                <a:tc>
                  <a:txBody>
                    <a:bodyPr/>
                    <a:lstStyle/>
                    <a:p>
                      <a:r>
                        <a:rPr lang="en-IN" dirty="0" smtClean="0"/>
                        <a:t>OCCUPATIONS</a:t>
                      </a:r>
                      <a:endParaRPr lang="en-IN" dirty="0"/>
                    </a:p>
                  </a:txBody>
                  <a:tcPr/>
                </a:tc>
                <a:tc>
                  <a:txBody>
                    <a:bodyPr/>
                    <a:lstStyle/>
                    <a:p>
                      <a:r>
                        <a:rPr lang="en-IN" dirty="0" smtClean="0"/>
                        <a:t>INDUSTRIES</a:t>
                      </a:r>
                      <a:endParaRPr lang="en-IN" dirty="0"/>
                    </a:p>
                  </a:txBody>
                  <a:tcPr/>
                </a:tc>
                <a:tc>
                  <a:txBody>
                    <a:bodyPr/>
                    <a:lstStyle/>
                    <a:p>
                      <a:r>
                        <a:rPr lang="en-IN" dirty="0" smtClean="0"/>
                        <a:t>LANGUAGE/TOURIST</a:t>
                      </a:r>
                      <a:endParaRPr lang="en-IN" dirty="0"/>
                    </a:p>
                  </a:txBody>
                  <a:tcPr/>
                </a:tc>
                <a:tc>
                  <a:txBody>
                    <a:bodyPr/>
                    <a:lstStyle/>
                    <a:p>
                      <a:r>
                        <a:rPr lang="en-IN" dirty="0" smtClean="0"/>
                        <a:t>MINERALS</a:t>
                      </a:r>
                      <a:endParaRPr lang="en-IN" dirty="0"/>
                    </a:p>
                  </a:txBody>
                  <a:tcPr/>
                </a:tc>
                <a:tc>
                  <a:txBody>
                    <a:bodyPr/>
                    <a:lstStyle/>
                    <a:p>
                      <a:r>
                        <a:rPr lang="en-IN" dirty="0" smtClean="0"/>
                        <a:t>FESTIVALS/DANCES</a:t>
                      </a:r>
                      <a:endParaRPr lang="en-IN" dirty="0"/>
                    </a:p>
                  </a:txBody>
                  <a:tcPr/>
                </a:tc>
              </a:tr>
              <a:tr h="1175608">
                <a:tc>
                  <a:txBody>
                    <a:bodyPr/>
                    <a:lstStyle/>
                    <a:p>
                      <a:r>
                        <a:rPr lang="en-IN" dirty="0" smtClean="0"/>
                        <a:t>MADHYA PRADESH</a:t>
                      </a:r>
                      <a:endParaRPr lang="en-IN" dirty="0"/>
                    </a:p>
                  </a:txBody>
                  <a:tcPr/>
                </a:tc>
                <a:tc>
                  <a:txBody>
                    <a:bodyPr/>
                    <a:lstStyle/>
                    <a:p>
                      <a:r>
                        <a:rPr lang="en-IN" dirty="0" smtClean="0"/>
                        <a:t>FARMING AND MAT</a:t>
                      </a:r>
                      <a:r>
                        <a:rPr lang="en-IN" baseline="0" dirty="0" smtClean="0"/>
                        <a:t> WEAVING</a:t>
                      </a:r>
                      <a:endParaRPr lang="en-IN" dirty="0"/>
                    </a:p>
                  </a:txBody>
                  <a:tcPr/>
                </a:tc>
                <a:tc>
                  <a:txBody>
                    <a:bodyPr/>
                    <a:lstStyle/>
                    <a:p>
                      <a:r>
                        <a:rPr lang="en-IN" dirty="0" smtClean="0"/>
                        <a:t>PANNA</a:t>
                      </a:r>
                      <a:endParaRPr lang="en-IN" dirty="0"/>
                    </a:p>
                  </a:txBody>
                  <a:tcPr/>
                </a:tc>
                <a:tc>
                  <a:txBody>
                    <a:bodyPr/>
                    <a:lstStyle/>
                    <a:p>
                      <a:r>
                        <a:rPr lang="en-IN" dirty="0" smtClean="0"/>
                        <a:t>PACHMARI,SANCHI</a:t>
                      </a:r>
                      <a:endParaRPr lang="en-IN" dirty="0"/>
                    </a:p>
                  </a:txBody>
                  <a:tcPr/>
                </a:tc>
                <a:tc>
                  <a:txBody>
                    <a:bodyPr/>
                    <a:lstStyle/>
                    <a:p>
                      <a:r>
                        <a:rPr lang="en-IN" dirty="0" smtClean="0"/>
                        <a:t>DIAMOND MINES</a:t>
                      </a:r>
                      <a:endParaRPr lang="en-IN" dirty="0"/>
                    </a:p>
                  </a:txBody>
                  <a:tcPr/>
                </a:tc>
                <a:tc>
                  <a:txBody>
                    <a:bodyPr/>
                    <a:lstStyle/>
                    <a:p>
                      <a:r>
                        <a:rPr lang="en-IN" dirty="0" smtClean="0"/>
                        <a:t>-</a:t>
                      </a:r>
                      <a:endParaRPr lang="en-IN" dirty="0"/>
                    </a:p>
                  </a:txBody>
                  <a:tcPr/>
                </a:tc>
              </a:tr>
              <a:tr h="1175608">
                <a:tc>
                  <a:txBody>
                    <a:bodyPr/>
                    <a:lstStyle/>
                    <a:p>
                      <a:r>
                        <a:rPr lang="en-IN" dirty="0" smtClean="0"/>
                        <a:t>CHHATTISGARH</a:t>
                      </a:r>
                      <a:endParaRPr lang="en-IN" dirty="0"/>
                    </a:p>
                  </a:txBody>
                  <a:tcPr/>
                </a:tc>
                <a:tc>
                  <a:txBody>
                    <a:bodyPr/>
                    <a:lstStyle/>
                    <a:p>
                      <a:endParaRPr lang="en-IN" dirty="0"/>
                    </a:p>
                  </a:txBody>
                  <a:tcPr/>
                </a:tc>
                <a:tc>
                  <a:txBody>
                    <a:bodyPr/>
                    <a:lstStyle/>
                    <a:p>
                      <a:r>
                        <a:rPr lang="en-IN" dirty="0" smtClean="0"/>
                        <a:t>BHILAI</a:t>
                      </a:r>
                      <a:endParaRPr lang="en-IN" dirty="0"/>
                    </a:p>
                  </a:txBody>
                  <a:tcPr/>
                </a:tc>
                <a:tc>
                  <a:txBody>
                    <a:bodyPr/>
                    <a:lstStyle/>
                    <a:p>
                      <a:endParaRPr lang="en-IN" dirty="0"/>
                    </a:p>
                  </a:txBody>
                  <a:tcPr/>
                </a:tc>
                <a:tc>
                  <a:txBody>
                    <a:bodyPr/>
                    <a:lstStyle/>
                    <a:p>
                      <a:r>
                        <a:rPr lang="en-IN" dirty="0" smtClean="0"/>
                        <a:t>TIN</a:t>
                      </a:r>
                      <a:endParaRPr lang="en-IN" dirty="0"/>
                    </a:p>
                  </a:txBody>
                  <a:tcPr/>
                </a:tc>
                <a:tc>
                  <a:txBody>
                    <a:bodyPr/>
                    <a:lstStyle/>
                    <a:p>
                      <a:r>
                        <a:rPr lang="en-IN" dirty="0" smtClean="0"/>
                        <a:t>SAILA</a:t>
                      </a:r>
                      <a:endParaRPr lang="en-IN" dirty="0"/>
                    </a:p>
                  </a:txBody>
                  <a:tcPr/>
                </a:tc>
              </a:tr>
              <a:tr h="1175608">
                <a:tc>
                  <a:txBody>
                    <a:bodyPr/>
                    <a:lstStyle/>
                    <a:p>
                      <a:r>
                        <a:rPr lang="en-IN" dirty="0" smtClean="0"/>
                        <a:t>JHARKHAND</a:t>
                      </a:r>
                      <a:endParaRPr lang="en-IN" dirty="0"/>
                    </a:p>
                  </a:txBody>
                  <a:tcPr/>
                </a:tc>
                <a:tc>
                  <a:txBody>
                    <a:bodyPr/>
                    <a:lstStyle/>
                    <a:p>
                      <a:endParaRPr lang="en-IN" dirty="0"/>
                    </a:p>
                  </a:txBody>
                  <a:tcPr/>
                </a:tc>
                <a:tc>
                  <a:txBody>
                    <a:bodyPr/>
                    <a:lstStyle/>
                    <a:p>
                      <a:r>
                        <a:rPr lang="en-IN" dirty="0" smtClean="0"/>
                        <a:t>JAMSHEDPUR</a:t>
                      </a:r>
                      <a:endParaRPr lang="en-IN" dirty="0"/>
                    </a:p>
                  </a:txBody>
                  <a:tcPr/>
                </a:tc>
                <a:tc>
                  <a:txBody>
                    <a:bodyPr/>
                    <a:lstStyle/>
                    <a:p>
                      <a:r>
                        <a:rPr lang="en-IN" dirty="0" smtClean="0"/>
                        <a:t>NATARHAT</a:t>
                      </a:r>
                      <a:endParaRPr lang="en-IN" dirty="0"/>
                    </a:p>
                  </a:txBody>
                  <a:tcPr/>
                </a:tc>
                <a:tc>
                  <a:txBody>
                    <a:bodyPr/>
                    <a:lstStyle/>
                    <a:p>
                      <a:endParaRPr lang="en-IN" dirty="0"/>
                    </a:p>
                  </a:txBody>
                  <a:tcPr/>
                </a:tc>
                <a:tc>
                  <a:txBody>
                    <a:bodyPr/>
                    <a:lstStyle/>
                    <a:p>
                      <a:r>
                        <a:rPr lang="en-IN" dirty="0" smtClean="0"/>
                        <a:t>CHHAU</a:t>
                      </a:r>
                      <a:endParaRPr lang="en-IN" dirty="0"/>
                    </a:p>
                  </a:txBody>
                  <a:tcPr/>
                </a:tc>
              </a:tr>
              <a:tr h="1175608">
                <a:tc>
                  <a:txBody>
                    <a:bodyPr/>
                    <a:lstStyle/>
                    <a:p>
                      <a:r>
                        <a:rPr lang="en-IN" dirty="0" smtClean="0"/>
                        <a:t>TELANGANA</a:t>
                      </a:r>
                      <a:endParaRPr lang="en-IN" dirty="0"/>
                    </a:p>
                  </a:txBody>
                  <a:tcPr/>
                </a:tc>
                <a:tc>
                  <a:txBody>
                    <a:bodyPr/>
                    <a:lstStyle/>
                    <a:p>
                      <a:r>
                        <a:rPr lang="en-IN" dirty="0" smtClean="0"/>
                        <a:t>BIDRI</a:t>
                      </a:r>
                      <a:r>
                        <a:rPr lang="en-IN" baseline="0" dirty="0" smtClean="0"/>
                        <a:t> WORK</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smtClean="0"/>
                        <a:t>IT,AUTOMOBILES AND PHARMACEUTICALS</a:t>
                      </a:r>
                    </a:p>
                    <a:p>
                      <a:endParaRPr lang="en-IN" dirty="0"/>
                    </a:p>
                  </a:txBody>
                  <a:tcPr/>
                </a:tc>
                <a:tc>
                  <a:txBody>
                    <a:bodyPr/>
                    <a:lstStyle/>
                    <a:p>
                      <a:r>
                        <a:rPr lang="en-IN" dirty="0" smtClean="0"/>
                        <a:t>TELEGU</a:t>
                      </a:r>
                      <a:endParaRPr lang="en-IN" dirty="0"/>
                    </a:p>
                  </a:txBody>
                  <a:tcPr/>
                </a:tc>
                <a:tc>
                  <a:txBody>
                    <a:bodyPr/>
                    <a:lstStyle/>
                    <a:p>
                      <a:endParaRPr lang="en-IN"/>
                    </a:p>
                  </a:txBody>
                  <a:tcPr/>
                </a:tc>
                <a:tc>
                  <a:txBody>
                    <a:bodyPr/>
                    <a:lstStyle/>
                    <a:p>
                      <a:r>
                        <a:rPr lang="en-IN" dirty="0" smtClean="0"/>
                        <a:t>KUCHIPUDI</a:t>
                      </a:r>
                      <a:endParaRPr lang="en-IN" dirty="0"/>
                    </a:p>
                  </a:txBody>
                  <a:tcPr/>
                </a:tc>
              </a:tr>
              <a:tr h="1175608">
                <a:tc>
                  <a:txBody>
                    <a:bodyPr/>
                    <a:lstStyle/>
                    <a:p>
                      <a:r>
                        <a:rPr lang="en-IN" dirty="0" smtClean="0"/>
                        <a:t>KARNATAKA</a:t>
                      </a:r>
                      <a:endParaRPr lang="en-IN" dirty="0"/>
                    </a:p>
                  </a:txBody>
                  <a:tcPr/>
                </a:tc>
                <a:tc>
                  <a:txBody>
                    <a:bodyPr/>
                    <a:lstStyle/>
                    <a:p>
                      <a:endParaRPr lang="en-IN" dirty="0"/>
                    </a:p>
                  </a:txBody>
                  <a:tcPr/>
                </a:tc>
                <a:tc>
                  <a:txBody>
                    <a:bodyPr/>
                    <a:lstStyle/>
                    <a:p>
                      <a:r>
                        <a:rPr lang="en-IN" dirty="0" smtClean="0"/>
                        <a:t>IT</a:t>
                      </a:r>
                      <a:endParaRPr lang="en-IN" dirty="0"/>
                    </a:p>
                  </a:txBody>
                  <a:tcPr/>
                </a:tc>
                <a:tc>
                  <a:txBody>
                    <a:bodyPr/>
                    <a:lstStyle/>
                    <a:p>
                      <a:r>
                        <a:rPr lang="en-IN" dirty="0" smtClean="0"/>
                        <a:t>KANNADA</a:t>
                      </a:r>
                      <a:endParaRPr lang="en-IN" dirty="0"/>
                    </a:p>
                  </a:txBody>
                  <a:tcPr/>
                </a:tc>
                <a:tc>
                  <a:txBody>
                    <a:bodyPr/>
                    <a:lstStyle/>
                    <a:p>
                      <a:r>
                        <a:rPr lang="en-IN" dirty="0" smtClean="0"/>
                        <a:t>GOLD</a:t>
                      </a:r>
                      <a:endParaRPr lang="en-IN" dirty="0"/>
                    </a:p>
                  </a:txBody>
                  <a:tcPr/>
                </a:tc>
                <a:tc>
                  <a:txBody>
                    <a:bodyPr/>
                    <a:lstStyle/>
                    <a:p>
                      <a:r>
                        <a:rPr lang="en-IN" dirty="0" smtClean="0"/>
                        <a:t>YAHSHAGANA</a:t>
                      </a:r>
                      <a:endParaRPr lang="en-IN" dirty="0"/>
                    </a:p>
                  </a:txBody>
                  <a:tcPr/>
                </a:tc>
              </a:tr>
              <a:tr h="1175608">
                <a:tc>
                  <a:txBody>
                    <a:bodyPr/>
                    <a:lstStyle/>
                    <a:p>
                      <a:r>
                        <a:rPr lang="en-IN" dirty="0" smtClean="0"/>
                        <a:t>MAHARASTRA</a:t>
                      </a:r>
                      <a:endParaRPr lang="en-IN" dirty="0"/>
                    </a:p>
                  </a:txBody>
                  <a:tcPr/>
                </a:tc>
                <a:tc>
                  <a:txBody>
                    <a:bodyPr/>
                    <a:lstStyle/>
                    <a:p>
                      <a:endParaRPr lang="en-IN" dirty="0"/>
                    </a:p>
                  </a:txBody>
                  <a:tcPr/>
                </a:tc>
                <a:tc>
                  <a:txBody>
                    <a:bodyPr/>
                    <a:lstStyle/>
                    <a:p>
                      <a:r>
                        <a:rPr lang="en-IN" dirty="0" smtClean="0"/>
                        <a:t>MUMBAI AND</a:t>
                      </a:r>
                      <a:r>
                        <a:rPr lang="en-IN" baseline="0" dirty="0" smtClean="0"/>
                        <a:t> PUNE</a:t>
                      </a:r>
                      <a:endParaRPr lang="en-IN" dirty="0"/>
                    </a:p>
                  </a:txBody>
                  <a:tcPr/>
                </a:tc>
                <a:tc>
                  <a:txBody>
                    <a:bodyPr/>
                    <a:lstStyle/>
                    <a:p>
                      <a:r>
                        <a:rPr lang="en-IN" dirty="0" smtClean="0"/>
                        <a:t>MARATHI</a:t>
                      </a:r>
                      <a:endParaRPr lang="en-IN" dirty="0"/>
                    </a:p>
                  </a:txBody>
                  <a:tcPr/>
                </a:tc>
                <a:tc>
                  <a:txBody>
                    <a:bodyPr/>
                    <a:lstStyle/>
                    <a:p>
                      <a:r>
                        <a:rPr lang="en-IN" dirty="0" smtClean="0"/>
                        <a:t>PETROLEUM</a:t>
                      </a:r>
                      <a:endParaRPr lang="en-IN" dirty="0"/>
                    </a:p>
                  </a:txBody>
                  <a:tcPr/>
                </a:tc>
                <a:tc>
                  <a:txBody>
                    <a:bodyPr/>
                    <a:lstStyle/>
                    <a:p>
                      <a:r>
                        <a:rPr lang="en-IN" dirty="0" smtClean="0"/>
                        <a:t>GANESH CHATURTHI/LAVANI</a:t>
                      </a:r>
                      <a:endParaRPr lang="en-IN"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3970421"/>
            <a:ext cx="17228803" cy="5366083"/>
          </a:xfrm>
        </p:spPr>
        <p:txBody>
          <a:bodyPr/>
          <a:lstStyle/>
          <a:p>
            <a:r>
              <a:rPr lang="en-IN" dirty="0" smtClean="0">
                <a:solidFill>
                  <a:srgbClr val="C00000"/>
                </a:solidFill>
              </a:rPr>
              <a:t>ANDAMAN </a:t>
            </a:r>
            <a:r>
              <a:rPr lang="en-IN" dirty="0" smtClean="0">
                <a:solidFill>
                  <a:srgbClr val="C00000"/>
                </a:solidFill>
              </a:rPr>
              <a:t>AND NICOBAR ISLANDS</a:t>
            </a:r>
            <a:br>
              <a:rPr lang="en-IN" dirty="0" smtClean="0">
                <a:solidFill>
                  <a:srgbClr val="C00000"/>
                </a:solidFill>
              </a:rPr>
            </a:br>
            <a:r>
              <a:rPr lang="en-IN" dirty="0" smtClean="0">
                <a:solidFill>
                  <a:srgbClr val="C00000"/>
                </a:solidFill>
              </a:rPr>
              <a:t/>
            </a:r>
            <a:br>
              <a:rPr lang="en-IN" dirty="0" smtClean="0">
                <a:solidFill>
                  <a:srgbClr val="C00000"/>
                </a:solidFill>
              </a:rPr>
            </a:br>
            <a:r>
              <a:rPr lang="en-IN" dirty="0" smtClean="0">
                <a:solidFill>
                  <a:srgbClr val="C00000"/>
                </a:solidFill>
              </a:rPr>
              <a:t>LAKSHADWEEP ISLANDS</a:t>
            </a:r>
            <a:endParaRPr lang="en-IN" dirty="0">
              <a:solidFill>
                <a:srgbClr val="C00000"/>
              </a:solidFill>
            </a:endParaRPr>
          </a:p>
        </p:txBody>
      </p:sp>
      <p:sp>
        <p:nvSpPr>
          <p:cNvPr id="3" name="Text Placeholder 2"/>
          <p:cNvSpPr>
            <a:spLocks noGrp="1"/>
          </p:cNvSpPr>
          <p:nvPr>
            <p:ph type="body" idx="1"/>
          </p:nvPr>
        </p:nvSpPr>
        <p:spPr>
          <a:xfrm>
            <a:off x="3489157" y="986589"/>
            <a:ext cx="12079706" cy="794085"/>
          </a:xfrm>
        </p:spPr>
        <p:txBody>
          <a:bodyPr>
            <a:normAutofit fontScale="25000" lnSpcReduction="20000"/>
          </a:bodyPr>
          <a:lstStyle/>
          <a:p>
            <a:pPr algn="ctr"/>
            <a:endParaRPr lang="en-IN" sz="11100" b="1" dirty="0" smtClean="0">
              <a:solidFill>
                <a:srgbClr val="FF0000"/>
              </a:solidFill>
            </a:endParaRPr>
          </a:p>
          <a:p>
            <a:pPr algn="ctr"/>
            <a:endParaRPr lang="en-IN" sz="11100" b="1" dirty="0" smtClean="0">
              <a:solidFill>
                <a:srgbClr val="FF0000"/>
              </a:solidFill>
            </a:endParaRPr>
          </a:p>
          <a:p>
            <a:pPr algn="ctr"/>
            <a:endParaRPr lang="en-IN" sz="11100" b="1" dirty="0" smtClean="0">
              <a:solidFill>
                <a:srgbClr val="FF0000"/>
              </a:solidFill>
            </a:endParaRPr>
          </a:p>
          <a:p>
            <a:pPr algn="ctr"/>
            <a:r>
              <a:rPr lang="en-IN" sz="14400" b="1" dirty="0" smtClean="0">
                <a:solidFill>
                  <a:srgbClr val="FF0000"/>
                </a:solidFill>
              </a:rPr>
              <a:t>ISLANDS</a:t>
            </a:r>
            <a:endParaRPr lang="en-IN" sz="144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pic>
        <p:nvPicPr>
          <p:cNvPr id="3074" name="Picture 2"/>
          <p:cNvPicPr>
            <a:picLocks noChangeAspect="1" noChangeArrowheads="1"/>
          </p:cNvPicPr>
          <p:nvPr/>
        </p:nvPicPr>
        <p:blipFill>
          <a:blip r:embed="rId2"/>
          <a:srcRect/>
          <a:stretch>
            <a:fillRect/>
          </a:stretch>
        </p:blipFill>
        <p:spPr bwMode="auto">
          <a:xfrm>
            <a:off x="8662737" y="2574758"/>
            <a:ext cx="9625263" cy="77122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186</Words>
  <Application>Microsoft Office PowerPoint</Application>
  <PresentationFormat>Custom</PresentationFormat>
  <Paragraphs>107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Slide 1</vt:lpstr>
      <vt:lpstr>CONTENTS:   1.THE SOUTHERN PLATEAU      THE CENTRAL HIGHLAND AND      THE DECCAN PLATEAU  2.LIFE IN THE REGION  3.THE ISLANDS  THE ANDAMAN AND NICOBAR ISLANDS    THE LAKSHADWEEP ISLANDS                </vt:lpstr>
      <vt:lpstr>.  https://www.youtube.com/watch?v=7jR_24Dcev4   The Deccan Plateau is a triangular landmass. It lies to the south of the river Narmada. Plateau  A plateau is a large area of high and fairly flat land. It is also called Tableland.</vt:lpstr>
      <vt:lpstr>               </vt:lpstr>
      <vt:lpstr>                                THE CENTRAL HIGHLANDS  The Aravalli Hills – North west  The vindhya Range  - South  The Rajmahal Hills – North east  The Chota Nagpur Plateau - East      </vt:lpstr>
      <vt:lpstr>THE MALWA PLATEAU -  CENTRE  THE IMPORTANT RIVERS  IN THIS REGION ARE CHAMBAL,BETWA SIND AND SON.  THE STATES ARE JHARKHAND ,NORTHERN ODISHA  AND NORTH-EASTERN CHHATTISGARH.  LARGE DEPOSITS OF COAL AND OTHER MINERALS. </vt:lpstr>
      <vt:lpstr>EXTENDS FROM RIVER NARMADA TO THE  SOUTHERN TIP OF PENINSULAR INDIA.  ANAIMUDI IS THE HIGHEST PEAK.  EASTERN AND WESTERN GHATS MEET AT NILGIRI HILLS.  THE IMPORTANT RIVERS ARE GODAVARI,KRISHNA  AND KAVERI.  GODAVARI  IS THE LONGEST RIVER IN THE DECCAN PLATEAU.  </vt:lpstr>
      <vt:lpstr>      </vt:lpstr>
      <vt:lpstr>ANDAMAN AND NICOBAR ISLANDS  LAKSHADWEEP ISLANDS</vt:lpstr>
      <vt:lpstr>         </vt:lpstr>
      <vt:lpstr>.</vt:lpstr>
      <vt:lpstr>Slide 12</vt:lpstr>
      <vt:lpstr>A GROUP OF ISLANDS IN THE ARABIAN SEA.  FISHING IS THE MAIN OCCUPATION.  COCONUT IS THE MAIN CROP.  PEOPLE SPEAK MALAYALAM.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welcome1</cp:lastModifiedBy>
  <cp:revision>72</cp:revision>
  <dcterms:created xsi:type="dcterms:W3CDTF">2006-08-16T00:00:00Z</dcterms:created>
  <dcterms:modified xsi:type="dcterms:W3CDTF">2020-07-26T14:41:34Z</dcterms:modified>
</cp:coreProperties>
</file>